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4"/>
  </p:sldMasterIdLst>
  <p:notesMasterIdLst>
    <p:notesMasterId r:id="rId8"/>
  </p:notesMasterIdLst>
  <p:handoutMasterIdLst>
    <p:handoutMasterId r:id="rId9"/>
  </p:handoutMasterIdLst>
  <p:sldIdLst>
    <p:sldId id="256" r:id="rId5"/>
    <p:sldId id="274" r:id="rId6"/>
    <p:sldId id="273" r:id="rId7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5"/>
  </p:normalViewPr>
  <p:slideViewPr>
    <p:cSldViewPr snapToGrid="0" snapToObject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D00A789-A6F5-4111-91E2-1C398107E0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85EEE96-A480-4ECA-B1ED-C756880CE2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E249F-CFE3-4B54-92D8-D240387346D6}" type="datetime1">
              <a:rPr lang="cs-CZ" smtClean="0"/>
              <a:t>16.04.2021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C74B497-F39F-4A5B-BD93-C209F430AF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546B84-77CE-478D-8528-3D43A1A9E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71A9E-F46B-412C-AE07-C0EA359C3C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3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é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24B325-4CB1-49C0-A4C2-7CAB494F15D0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4" name="Zástupný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á poznám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D76E09-41B7-FE4E-B099-04DFD58B8CF1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cs-CZ" noProof="0" smtClean="0"/>
              <a:t>1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31337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cs-CZ" noProof="0" smtClean="0"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9452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Obdélník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Obdélník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Skupina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á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á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EAB276-C1B9-4C39-AB0B-23FE9EA0CD2A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035BEA-A430-4440-B0FC-E1A92BC7DC4B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6A2D2F-57EF-4775-9FDD-6CA2E58964BD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A72F4B-0B28-46BE-A325-30E3D371F63B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1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0771EEDF-F8B5-472D-956C-BB2111528DD0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cs-CZ" noProof="0"/>
          </a:p>
        </p:txBody>
      </p:sp>
      <p:grpSp>
        <p:nvGrpSpPr>
          <p:cNvPr id="8" name="Skupina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á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á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16B97D-43C1-45CA-818B-DC7E6232A07C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é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14B86B-624D-4856-85CD-97425315B62C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8" name="Zástupné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é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59CFF5-A4A2-4E26-9D0A-53773C95A838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4" name="Zástupné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4B8E65-ABBB-4D22-965C-1BFAA4402224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3" name="Zástupné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1C8302-32B8-476D-9ACE-A1122E4AF2B7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á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á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rázek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é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B559D-F03A-43A2-B534-F664928CFC4B}" type="datetime1">
              <a:rPr lang="cs-CZ" noProof="0" smtClean="0"/>
              <a:t>16.04.2021</a:t>
            </a:fld>
            <a:endParaRPr lang="cs-CZ" noProof="0"/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á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á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é datum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fld id="{01316D1A-1BB9-47C2-A31D-FB87C1940611}" type="datetime1">
              <a:rPr lang="cs-CZ" noProof="0" smtClean="0"/>
              <a:t>16.04.2021</a:t>
            </a:fld>
            <a:endParaRPr lang="cs-CZ" noProof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endParaRPr lang="cs-CZ" noProof="0"/>
          </a:p>
        </p:txBody>
      </p:sp>
      <p:grpSp>
        <p:nvGrpSpPr>
          <p:cNvPr id="7" name="Skupina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á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á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fld id="{4FAB73BC-B049-4115-A692-8D63A059BFB8}" type="slidenum">
              <a:rPr lang="cs-CZ" noProof="0" smtClean="0"/>
              <a:pPr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>
              <a:latin typeface="Times New Roman" panose="02020603050405020304" pitchFamily="18" charset="0"/>
            </a:endParaRPr>
          </a:p>
        </p:txBody>
      </p:sp>
      <p:pic>
        <p:nvPicPr>
          <p:cNvPr id="13" name="Obrázek 12" descr="Avokáda a papriky na krájecím prkénku">
            <a:extLst>
              <a:ext uri="{FF2B5EF4-FFF2-40B4-BE49-F238E27FC236}">
                <a16:creationId xmlns:a16="http://schemas.microsoft.com/office/drawing/2014/main" id="{573EC269-9A59-49F8-B377-784E209B3A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-2"/>
            <a:ext cx="12191980" cy="6857989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>
              <a:latin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>
              <a:latin typeface="Times New Roman" panose="020206030504050203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10835640" cy="3035808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>
                <a:solidFill>
                  <a:srgbClr val="FFFFFF"/>
                </a:solidFill>
              </a:rPr>
              <a:t>Třídění odpadu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57FFE273-805C-47CC-98BD-C63CD14BF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/>
          <a:p>
            <a:pPr rtl="0"/>
            <a:r>
              <a:rPr lang="cs-CZ" dirty="0">
                <a:solidFill>
                  <a:srgbClr val="FFFFFF"/>
                </a:solidFill>
              </a:rPr>
              <a:t>Matěj Bušta</a:t>
            </a:r>
          </a:p>
        </p:txBody>
      </p:sp>
    </p:spTree>
    <p:extLst>
      <p:ext uri="{BB962C8B-B14F-4D97-AF65-F5344CB8AC3E}">
        <p14:creationId xmlns:p14="http://schemas.microsoft.com/office/powerpoint/2010/main" val="53124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C40169B-1C4E-4ED9-8B69-42643A8E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11" y="26503"/>
            <a:ext cx="10058400" cy="10866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>
                <a:latin typeface="+mj-lt"/>
              </a:rPr>
              <a:t>recyklace odpadu      video</a:t>
            </a:r>
            <a:r>
              <a:rPr lang="cs-CZ" b="0" i="0" dirty="0">
                <a:solidFill>
                  <a:srgbClr val="444444"/>
                </a:solidFill>
                <a:effectLst/>
                <a:latin typeface="Ubuntu"/>
              </a:rPr>
              <a:t>↓</a:t>
            </a:r>
            <a:r>
              <a:rPr lang="cs-CZ" dirty="0">
                <a:latin typeface="+mj-lt"/>
              </a:rPr>
              <a:t>                    </a:t>
            </a:r>
            <a:endParaRPr lang="en-US" dirty="0">
              <a:latin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2CF6E-B190-410D-BB1B-9C213237A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74644"/>
            <a:ext cx="5762135" cy="595685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se řekne Den Země, tak mě napadne především recyklace odpadu.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Nejvíce lidé znečišťují životní prostředí odpadky, které vyprodukují.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Veškerý odpad, který vyprodukujeme, nemusíme vyhazovat do popelnic, ale můžeme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recyklovat.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Staré použité věci, které by se na skládce rozkládaly několik desítek až stovek let, můžeme recyklovat a použít na výrobu jiných nových věcí. A my lidé můžeme s recyklací pomoci.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recyklaci tohoto odpadu nám slouží kontejnery, které jsou označeny různými barvami. (Např. žlutě označený kontejner slouží k recyklaci plastu, modře označený kontejner k recyklaci papíru, zelený k recyklaci skla).</a:t>
            </a:r>
          </a:p>
          <a:p>
            <a:pPr>
              <a:spcBef>
                <a:spcPts val="0"/>
              </a:spcBef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plastů se mohou vyrábět například nové oděvy, PET lahve,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fleecové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mikiny, interiéry do aut, apod.</a:t>
            </a:r>
          </a:p>
          <a:p>
            <a:pPr>
              <a:spcBef>
                <a:spcPts val="0"/>
              </a:spcBef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recyklovaného papíru se vyrábí nové sešity, papíry, papírová brčka, obalové materiály, apod.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skla se vyrábí např. nové sklo a pěnové sklo.    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Nerecykluje se pouze plast, papír, sklo, ale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také textilie, bioodpad, oleje, stavební odpad, vysloužilé </a:t>
            </a:r>
            <a:r>
              <a:rPr lang="cs-CZ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světelné zdroje a 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rozpouštědla.</a:t>
            </a:r>
            <a:endParaRPr lang="en-US" dirty="0">
              <a:latin typeface="+mn-lt"/>
            </a:endParaRPr>
          </a:p>
        </p:txBody>
      </p:sp>
      <p:pic>
        <p:nvPicPr>
          <p:cNvPr id="6" name="video-1618410711">
            <a:hlinkClick r:id="" action="ppaction://media"/>
            <a:extLst>
              <a:ext uri="{FF2B5EF4-FFF2-40B4-BE49-F238E27FC236}">
                <a16:creationId xmlns:a16="http://schemas.microsoft.com/office/drawing/2014/main" id="{2C322856-7CD4-4E9A-AD83-856F181B120C}"/>
              </a:ext>
            </a:extLst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329" y="2411896"/>
            <a:ext cx="6031042" cy="3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>
              <a:latin typeface="Times New Roman" panose="02020603050405020304" pitchFamily="18" charset="0"/>
            </a:endParaRPr>
          </a:p>
        </p:txBody>
      </p:sp>
      <p:pic>
        <p:nvPicPr>
          <p:cNvPr id="5" name="Obrázek 4" descr="Avokáda a papriky na krájecím prkénku">
            <a:extLst>
              <a:ext uri="{FF2B5EF4-FFF2-40B4-BE49-F238E27FC236}">
                <a16:creationId xmlns:a16="http://schemas.microsoft.com/office/drawing/2014/main" id="{92C4C2DA-90B8-3144-9F35-4567B5280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>
              <a:latin typeface="Times New Roman" panose="02020603050405020304" pitchFamily="18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>
              <a:latin typeface="Times New Roman" panose="02020603050405020304" pitchFamily="18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>
                <a:solidFill>
                  <a:srgbClr val="FFFFFF"/>
                </a:solidFill>
              </a:rPr>
              <a:t>       </a:t>
            </a:r>
            <a:r>
              <a:rPr lang="cs-CZ" dirty="0" err="1">
                <a:solidFill>
                  <a:srgbClr val="FFFFFF"/>
                </a:solidFill>
              </a:rPr>
              <a:t>DěkujI</a:t>
            </a: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/>
          <a:p>
            <a:pPr rtl="0"/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F63BB-8299-4DC6-BEF4-D74C286726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8D68FF4-BAD0-4642-AF13-8C81E6DA6F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0D8A54-1D72-4F92-B62A-7D5313FD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{071B79C1-6CDE-415C-A115-6723972C26CC}tf22439967</Template>
  <TotalTime>120</TotalTime>
  <Words>199</Words>
  <Application>Microsoft Office PowerPoint</Application>
  <PresentationFormat>Širokoúhlá obrazovka</PresentationFormat>
  <Paragraphs>19</Paragraphs>
  <Slides>3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11" baseType="lpstr">
      <vt:lpstr>Calibri</vt:lpstr>
      <vt:lpstr>Rockwell</vt:lpstr>
      <vt:lpstr>Rockwell Condensed</vt:lpstr>
      <vt:lpstr>Rockwell Extra Bold</vt:lpstr>
      <vt:lpstr>Times New Roman</vt:lpstr>
      <vt:lpstr>Ubuntu</vt:lpstr>
      <vt:lpstr>Wingdings</vt:lpstr>
      <vt:lpstr>Dřevo</vt:lpstr>
      <vt:lpstr>Třídění odpadu</vt:lpstr>
      <vt:lpstr>recyklace odpadu      video↓                    </vt:lpstr>
      <vt:lpstr>       DěkujI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Třídění odpadu</dc:title>
  <dc:creator>Matěj Bušta</dc:creator>
  <cp:lastModifiedBy>Matěj Bušta</cp:lastModifiedBy>
  <cp:revision>11</cp:revision>
  <dcterms:created xsi:type="dcterms:W3CDTF">2021-04-14T14:34:59Z</dcterms:created>
  <dcterms:modified xsi:type="dcterms:W3CDTF">2021-04-16T16:29:02Z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